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41" autoAdjust="0"/>
    <p:restoredTop sz="94660"/>
  </p:normalViewPr>
  <p:slideViewPr>
    <p:cSldViewPr>
      <p:cViewPr varScale="1">
        <p:scale>
          <a:sx n="67" d="100"/>
          <a:sy n="67" d="100"/>
        </p:scale>
        <p:origin x="1014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2A0F7-1583-4494-BB4D-3CBD97D44200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B9405F-3C7E-486C-B70F-72948087C1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017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64BB7-0C8A-4290-8FDC-EF9E65571C24}" type="datetime1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519-8A0C-4EA0-90D4-F7B802CB3BF4}" type="datetime1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ED96-AC43-4442-A49D-D6B58F8CD7F7}" type="datetime1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1060-2D4A-4CE5-8F5D-EA2497BC9E7B}" type="datetime1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E2A0C-A5EE-46B5-A5C0-9D3B0475211A}" type="datetime1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A991-6FBC-47A6-88F9-368F40967D22}" type="datetime1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0CA26-1568-441C-9BC1-2DF4266D7575}" type="datetime1">
              <a:rPr lang="en-US" smtClean="0"/>
              <a:t>9/9/2019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C7B58-5972-4985-AFB9-BA0429409CB8}" type="datetime1">
              <a:rPr lang="en-US" smtClean="0"/>
              <a:t>9/9/2019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B0B3-0F90-4ED5-8380-45FE789B3EE3}" type="datetime1">
              <a:rPr lang="en-US" smtClean="0"/>
              <a:t>9/9/2019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3ED15-08B9-44D0-8C18-4E199B2E2CFE}" type="datetime1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8F27E-5215-4BE2-8C76-27C677C66BCC}" type="datetime1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6F33E-F08F-4E52-978F-9BF434A62F3C}" type="datetime1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365careers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&#10;&#10;Description automatically generated">
            <a:extLst>
              <a:ext uri="{FF2B5EF4-FFF2-40B4-BE49-F238E27FC236}">
                <a16:creationId xmlns:a16="http://schemas.microsoft.com/office/drawing/2014/main" id="{8E22A191-6811-4329-8C53-8E764F91FA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C187BE2-84C6-4B59-A58B-487744053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</p:spTree>
    <p:extLst>
      <p:ext uri="{BB962C8B-B14F-4D97-AF65-F5344CB8AC3E}">
        <p14:creationId xmlns:p14="http://schemas.microsoft.com/office/powerpoint/2010/main" val="343322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75100" y="533401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Organizational Structure</a:t>
            </a:r>
          </a:p>
        </p:txBody>
      </p:sp>
      <p:sp>
        <p:nvSpPr>
          <p:cNvPr id="9" name="Rectangle 8"/>
          <p:cNvSpPr/>
          <p:nvPr/>
        </p:nvSpPr>
        <p:spPr>
          <a:xfrm>
            <a:off x="1905000" y="1039368"/>
            <a:ext cx="8071376" cy="274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5400000">
            <a:off x="1735836" y="870204"/>
            <a:ext cx="365760" cy="274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990" y="565159"/>
            <a:ext cx="1987610" cy="54074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0B36BAE-B434-4E66-AEB9-1B60C80E3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BBE5E7D-DF50-4A6A-BEB1-C48F811FDA58}"/>
              </a:ext>
            </a:extLst>
          </p:cNvPr>
          <p:cNvSpPr/>
          <p:nvPr/>
        </p:nvSpPr>
        <p:spPr>
          <a:xfrm>
            <a:off x="3556000" y="4873514"/>
            <a:ext cx="720000" cy="4785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9684641-822B-4172-95F5-4216A258BC46}"/>
              </a:ext>
            </a:extLst>
          </p:cNvPr>
          <p:cNvSpPr/>
          <p:nvPr/>
        </p:nvSpPr>
        <p:spPr>
          <a:xfrm>
            <a:off x="4955121" y="4873514"/>
            <a:ext cx="720000" cy="4785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UK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7C84D8D-9E14-4218-A422-AE29F24DFBFB}"/>
              </a:ext>
            </a:extLst>
          </p:cNvPr>
          <p:cNvSpPr/>
          <p:nvPr/>
        </p:nvSpPr>
        <p:spPr>
          <a:xfrm>
            <a:off x="6354242" y="4873514"/>
            <a:ext cx="808558" cy="4785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France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F99E3BB-05D3-4AB6-9DA5-61463BB82E98}"/>
              </a:ext>
            </a:extLst>
          </p:cNvPr>
          <p:cNvSpPr/>
          <p:nvPr/>
        </p:nvSpPr>
        <p:spPr>
          <a:xfrm>
            <a:off x="7543800" y="4873514"/>
            <a:ext cx="1018121" cy="4785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Germany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FBEA390-0E1A-4967-B32C-B8E2BF35FA0C}"/>
              </a:ext>
            </a:extLst>
          </p:cNvPr>
          <p:cNvSpPr/>
          <p:nvPr/>
        </p:nvSpPr>
        <p:spPr>
          <a:xfrm>
            <a:off x="8942921" y="4873514"/>
            <a:ext cx="929562" cy="4266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Sweden</a:t>
            </a:r>
          </a:p>
        </p:txBody>
      </p:sp>
    </p:spTree>
    <p:extLst>
      <p:ext uri="{BB962C8B-B14F-4D97-AF65-F5344CB8AC3E}">
        <p14:creationId xmlns:p14="http://schemas.microsoft.com/office/powerpoint/2010/main" val="61148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11</Words>
  <Application>Microsoft Office PowerPoint</Application>
  <PresentationFormat>Widescreen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</dc:creator>
  <cp:lastModifiedBy>marti</cp:lastModifiedBy>
  <cp:revision>24</cp:revision>
  <dcterms:created xsi:type="dcterms:W3CDTF">2006-08-16T00:00:00Z</dcterms:created>
  <dcterms:modified xsi:type="dcterms:W3CDTF">2019-09-09T14:19:26Z</dcterms:modified>
</cp:coreProperties>
</file>